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7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a2473dec0009606b7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5_1#8d90fec14?vop=1&amp;pid=c7448c53d&amp;color=0,0,0&amp;vtp=1&amp;bt=1&amp;bbb=1&amp;hb=1"/>
              <p:cNvSpPr/>
              <p:nvPr/>
            </p:nvSpPr>
            <p:spPr>
              <a:xfrm>
                <a:off x="722376" y="972000"/>
                <a:ext cx="10753344" cy="8632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（3）如图1所示，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ESA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可简化为间距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𝑑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的两平行极板，在下极板开有间距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的两小孔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，仅允许入射角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𝜑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离子通过.求两极板之间的电势差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5_1#8d90fec14?vop=1&amp;pid=c7448c53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63283"/>
              </a:xfrm>
              <a:prstGeom prst="rect">
                <a:avLst/>
              </a:prstGeom>
              <a:blipFill rotWithShape="1">
                <a:blip r:embed="rId1"/>
                <a:stretch>
                  <a:fillRect l="-4" t="-52" b="-58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6_1#8d90fec14?vop=1&amp;vop=1&amp;pid=c7448c53d&amp;color=0,0,0&amp;vtp=1&amp;bbb=1"/>
              <p:cNvSpPr/>
              <p:nvPr/>
            </p:nvSpPr>
            <p:spPr>
              <a:xfrm>
                <a:off x="722376" y="1884305"/>
                <a:ext cx="10753344" cy="4013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𝟔𝟓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𝟔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16_1#8d90fec14?vop=1&amp;vop=1&amp;pid=c7448c53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84305"/>
                <a:ext cx="10753344" cy="401320"/>
              </a:xfrm>
              <a:prstGeom prst="rect">
                <a:avLst/>
              </a:prstGeom>
              <a:blipFill rotWithShape="1">
                <a:blip r:embed="rId2"/>
                <a:stretch>
                  <a:fillRect l="-4" t="-65" b="-138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7_1#8d90fec14?vop=1&amp;vop=1&amp;pid=c7448c53d&amp;color=0,0,0&amp;vtp=1&amp;bbb=1"/>
              <p:cNvSpPr/>
              <p:nvPr/>
            </p:nvSpPr>
            <p:spPr>
              <a:xfrm>
                <a:off x="722376" y="2287085"/>
                <a:ext cx="10753344" cy="210959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由题意知，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离子在板间做类斜抛运动，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水平方向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竖直方向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𝑦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𝑦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𝑒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u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65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17_1#8d90fec14?vop=1&amp;vop=1&amp;pid=c7448c53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7085"/>
                <a:ext cx="10753344" cy="2109597"/>
              </a:xfrm>
              <a:prstGeom prst="rect">
                <a:avLst/>
              </a:prstGeom>
              <a:blipFill rotWithShape="1">
                <a:blip r:embed="rId3"/>
                <a:stretch>
                  <a:fillRect l="-4" t="-21" b="-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8_1#c0b29b584?vop=1&amp;pid=c7448c53d&amp;color=0,0,0&amp;vtp=1&amp;bt=1&amp;bbb=1&amp;hb=1"/>
              <p:cNvSpPr/>
              <p:nvPr/>
            </p:nvSpPr>
            <p:spPr>
              <a:xfrm>
                <a:off x="722376" y="972000"/>
                <a:ext cx="10753344" cy="13458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（4）对古木样品，测得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离子数的比值为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；采用同样办法，测得活木头中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的比值为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，由于它与外部环境不断进行碳交换，该比例长期保持稳定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.试计算古木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被砍伐距今的时间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的半衰期约为5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700年，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8_1#c0b29b584?vop=1&amp;pid=c7448c53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45883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720" b="-37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5_AN.19_1#c0b29b584?vop=1&amp;vop=1&amp;pid=c7448c53d&amp;color=0,0,0&amp;vtp=1&amp;bbb=1"/>
          <p:cNvSpPr/>
          <p:nvPr/>
        </p:nvSpPr>
        <p:spPr>
          <a:xfrm>
            <a:off x="722376" y="2326328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957年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0_1#c0b29b584?vop=1&amp;vop=1&amp;pid=c7448c53d&amp;color=0,0,0&amp;vtp=1&amp;bbb=1&amp;hb=1"/>
              <p:cNvSpPr/>
              <p:nvPr/>
            </p:nvSpPr>
            <p:spPr>
              <a:xfrm>
                <a:off x="722376" y="2732728"/>
                <a:ext cx="10753344" cy="1923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古木样品中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离子数比值是活木头中的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，说明经过衰变后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只剩下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，已知经过一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个半衰期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剩下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，设经过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个半衰期后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剩下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则古木被砍伐距今的时间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700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957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年.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20_1#c0b29b584?vop=1&amp;vop=1&amp;pid=c7448c53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32728"/>
                <a:ext cx="10753344" cy="1923034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r="-118" b="-23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ea972f624.fixed?pid=294d5ab0e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ea972f624.fixed?pid=294d5ab0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题型专练2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开放题专练</a:t>
            </a:r>
            <a:endParaRPr lang="en-US" altLang="zh-CN" sz="4400" dirty="0"/>
          </a:p>
        </p:txBody>
      </p:sp>
      <p:pic>
        <p:nvPicPr>
          <p:cNvPr id="4" name="C_3#ea972f624.fixed?pid=294d5ab0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ea972f624.fixed?pid=294d5ab0e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刷素养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_1#6bd47145d?htil=1&amp;vop=1&amp;pid=ea972f624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40880" y="1054296"/>
            <a:ext cx="4407408" cy="3813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1_2#6bd47145d?htil=1&amp;vop=1&amp;pid=ea972f624&amp;color=0,0,0&amp;vtp=1&amp;bt=1&amp;bbb=1&amp;hb=1"/>
              <p:cNvSpPr/>
              <p:nvPr/>
            </p:nvSpPr>
            <p:spPr>
              <a:xfrm>
                <a:off x="722376" y="972000"/>
                <a:ext cx="6208776" cy="44991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1.【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科学推理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[辽宁重点中学协作校2025高二下联考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]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0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2025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年2月20日塔里木盆地，我国把入地的“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亚洲深度”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标注在号称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“死亡之海”的塔克拉玛干沙漠腹地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.如图所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，为科学家们对地球内部的猜想模型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，在距离地表近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000千米的古登堡面附近，存在着很薄的气态圈层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研究气态圈层压强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，某科学家建立如下模型方案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：设想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在该气态圈层内气体为理想气体，在圈层放置正方体容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，并假定每个气体分子质量均为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，速率大小都为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只与各个面发生垂直的弹性碰撞且机会均等.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zh-CN" altLang="en-US" sz="2000" b="0" i="0">
                  <a:solidFill>
                    <a:srgbClr val="000000"/>
                  </a:solidFill>
                  <a:latin typeface="Cambria Math" panose="02040503050406030204" pitchFamily="34" charset="0"/>
                  <a:ea typeface="Cambria Math" panose="02040503050406030204" pitchFamily="34" charset="-122"/>
                  <a:cs typeface="Cambria Math" panose="0204050305040603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已知阿伏加德罗常数为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4_BD.1_2#6bd47145d?htil=1&amp;vop=1&amp;pid=ea972f62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6208776" cy="4499102"/>
              </a:xfrm>
              <a:prstGeom prst="rect">
                <a:avLst/>
              </a:prstGeom>
              <a:blipFill rotWithShape="1">
                <a:blip r:embed="rId2"/>
                <a:stretch>
                  <a:fillRect l="-6" t="-10" r="-4805" b="-10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_1#2a05a1938?vop=1&amp;pid=6bd47145d&amp;color=0,0,0&amp;vtp=1&amp;bt=1&amp;bbb=1"/>
              <p:cNvSpPr/>
              <p:nvPr/>
            </p:nvSpPr>
            <p:spPr>
              <a:xfrm>
                <a:off x="722376" y="972000"/>
                <a:ext cx="10753344" cy="40500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（1）若该气体摩尔体积为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mol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，求该气体密度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、单位体积分子数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_1#2a05a1938?vop=1&amp;pid=6bd47145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5003"/>
              </a:xfrm>
              <a:prstGeom prst="rect">
                <a:avLst/>
              </a:prstGeom>
              <a:blipFill rotWithShape="1">
                <a:blip r:embed="rId1"/>
                <a:stretch>
                  <a:fillRect l="-4" t="-111" b="-127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_1#2a05a1938?vop=1&amp;vop=1&amp;pid=6bd47145d&amp;color=0,0,0&amp;vtp=1&amp;bbb=1"/>
              <p:cNvSpPr/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𝒎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𝐀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𝐦𝐨𝐥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𝑵</m:t>
                            </m:r>
                          </m:e>
                          <m:sub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𝐀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𝐦𝐨𝐥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3_1#2a05a1938?vop=1&amp;vop=1&amp;pid=6bd47145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533400"/>
              </a:xfrm>
              <a:prstGeom prst="rect">
                <a:avLst/>
              </a:prstGeom>
              <a:blipFill rotWithShape="1">
                <a:blip r:embed="rId2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4_1#2a05a1938?vop=1&amp;vop=1&amp;pid=6bd47145d&amp;color=0,0,0&amp;vtp=1&amp;bbb=1&amp;hb=1"/>
              <p:cNvSpPr/>
              <p:nvPr/>
            </p:nvSpPr>
            <p:spPr>
              <a:xfrm>
                <a:off x="722376" y="1925198"/>
                <a:ext cx="10753344" cy="1600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设该理想气体摩尔质量为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mol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,根据密度定义式有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mol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mol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mol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,整理可得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𝜌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A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mol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单位体积的分子数为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A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mol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4_1#2a05a1938?vop=1&amp;vop=1&amp;pid=6bd47145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25198"/>
                <a:ext cx="10753344" cy="1600200"/>
              </a:xfrm>
              <a:prstGeom prst="rect">
                <a:avLst/>
              </a:prstGeom>
              <a:blipFill rotWithShape="1">
                <a:blip r:embed="rId3"/>
                <a:stretch>
                  <a:fillRect l="-4" t="-32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_1#64b777f51?vop=1&amp;pid=6bd47145d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（2）若该气体单位体积分子数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已知，写出气态圈层压强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的微观表达式.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_1#64b777f51?vop=1&amp;pid=6bd47145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_1#64b777f51?vop=1&amp;vop=1&amp;pid=6bd47145d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𝒑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</m:t>
                        </m:r>
                      </m:den>
                    </m:f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𝒏𝒎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𝒗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6_1#64b777f51?vop=1&amp;vop=1&amp;pid=6bd47145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7_1#64b777f51?vop=1&amp;vop=1&amp;pid=6bd47145d&amp;color=0,0,0&amp;vtp=1&amp;bbb=1&amp;hb=1"/>
              <p:cNvSpPr/>
              <p:nvPr/>
            </p:nvSpPr>
            <p:spPr>
              <a:xfrm>
                <a:off x="722376" y="1996064"/>
                <a:ext cx="10753344" cy="218763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设正方体的边长为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时间内与其中一个面发生碰撞的气体分子个数为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 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,取碰前速度方向为正,设气体分子作用在其中一个面的压力大小为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由牛顿第三定律可知，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气体分子受到的压力大小为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,由动量定理可得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𝑁𝑚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𝑁𝑚𝑣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,又因为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𝐹</m:t>
                        </m:r>
                      </m:num>
                      <m:den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，联立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7_1#64b777f51?vop=1&amp;vop=1&amp;pid=6bd47145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64"/>
                <a:ext cx="10753344" cy="2187639"/>
              </a:xfrm>
              <a:prstGeom prst="rect">
                <a:avLst/>
              </a:prstGeom>
              <a:blipFill rotWithShape="1">
                <a:blip r:embed="rId3"/>
                <a:stretch>
                  <a:fillRect l="-4" t="-12" r="-455" b="-21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8_1#c7448c53d?vop=1&amp;pid=ea972f624&amp;color=0,0,0&amp;vtp=1&amp;bt=1&amp;bbb=1&amp;hb=1"/>
              <p:cNvSpPr/>
              <p:nvPr/>
            </p:nvSpPr>
            <p:spPr>
              <a:xfrm>
                <a:off x="722376" y="972000"/>
                <a:ext cx="10753344" cy="31327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2.【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科学推理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[浙江2025年1月·18]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同位素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相对含量的测量在考古学中有重要应用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，其测量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系统如图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1所示.将少量古木样品碳化、电离后，产生的离子经过静电分析仪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ESA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−Ⅰ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、磁体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−Ⅰ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和高电压清除器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，让只含有三种碳同位素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离子束（初速度可忽略不计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）进入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磁体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.磁体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由电势差为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的加速电极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、磁感应强度为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、半径为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的四分之一圆弧细管道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和离子接收器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构成.通过调节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，可分离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三种同位素，其中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离子被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接收器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所接收并计数，它们的离子数百分比与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之间的关系曲线如图2所示，而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离子可通过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接收器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，进入静电分析仪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ESA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−Ⅱ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，被接收器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接收并计算.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8_1#c7448c53d?vop=1&amp;pid=ea972f62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32709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1033" b="-13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8_3#c7448c53d?iti=1&amp;htil=1&amp;vop=1&amp;pid=ea972f62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7400" y="4232599"/>
            <a:ext cx="2697480" cy="149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8_4#c7448c53d?iti=2&amp;htil=1&amp;vop=1&amp;pid=ea972f62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4384" y="4351470"/>
            <a:ext cx="2286000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8_5#c7448c53d?iti=1&amp;htil=1&amp;vop=1&amp;pid=ea972f624&amp;color=0,0,0&amp;vtp=1&amp;bbb=1"/>
          <p:cNvSpPr/>
          <p:nvPr/>
        </p:nvSpPr>
        <p:spPr>
          <a:xfrm>
            <a:off x="3175952" y="5859214"/>
            <a:ext cx="460375" cy="40627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6" name="QO_4_BD.8_6#c7448c53d?iti=2&amp;htil=1&amp;vop=1&amp;pid=ea972f624&amp;color=0,0,0&amp;vtp=1&amp;bbb=1"/>
          <p:cNvSpPr/>
          <p:nvPr/>
        </p:nvSpPr>
        <p:spPr>
          <a:xfrm>
            <a:off x="8557196" y="5859214"/>
            <a:ext cx="460375" cy="40627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9_1#bbd1c8a9b?vop=1&amp;pid=c7448c53d&amp;color=0,0,0&amp;vtp=1&amp;bt=1&amp;bbb=1"/>
              <p:cNvSpPr/>
              <p:nvPr/>
            </p:nvSpPr>
            <p:spPr>
              <a:xfrm>
                <a:off x="722376" y="972000"/>
                <a:ext cx="10753344" cy="4060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（1）写出中子与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发生核反应生成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，以及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衰变生成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的核反应方程式；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9_1#bbd1c8a9b?vop=1&amp;pid=c7448c53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6083"/>
              </a:xfrm>
              <a:prstGeom prst="rect">
                <a:avLst/>
              </a:prstGeom>
              <a:blipFill rotWithShape="1">
                <a:blip r:embed="rId1"/>
                <a:stretch>
                  <a:fillRect l="-4" t="-111" b="-124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0_1#bbd1c8a9b?vop=1&amp;vop=1&amp;pid=c7448c53d&amp;color=0,0,0&amp;vtp=1&amp;bbb=1"/>
              <p:cNvSpPr/>
              <p:nvPr/>
            </p:nvSpPr>
            <p:spPr>
              <a:xfrm>
                <a:off x="722376" y="1427105"/>
                <a:ext cx="10753344" cy="42392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𝐧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𝟕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𝐍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𝐂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𝐇</m:t>
                        </m:r>
                      </m:e>
                    </m:d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𝟔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𝐂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𝟕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𝟏𝟒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𝐍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1" i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p>
                        </m:sSubSup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𝐞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10_1#bbd1c8a9b?vop=1&amp;vop=1&amp;pid=c7448c53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27105"/>
                <a:ext cx="10753344" cy="423926"/>
              </a:xfrm>
              <a:prstGeom prst="rect">
                <a:avLst/>
              </a:prstGeom>
              <a:blipFill rotWithShape="1">
                <a:blip r:embed="rId2"/>
                <a:stretch>
                  <a:fillRect l="-4" t="-61" b="-137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1_1#bbd1c8a9b?vop=1&amp;vop=1&amp;pid=c7448c53d&amp;color=0,0,0&amp;vtp=1&amp;bbb=1"/>
              <p:cNvSpPr/>
              <p:nvPr/>
            </p:nvSpPr>
            <p:spPr>
              <a:xfrm>
                <a:off x="722376" y="1857571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中子与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发生核反应生成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的核反应方程式为</a:t>
                </a:r>
                <a:endParaRPr lang="en-US" altLang="zh-CN" sz="22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衰变生成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14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的核反应方程式为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14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N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​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p>
                        </m:sSubSup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e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11_1#bbd1c8a9b?vop=1&amp;vop=1&amp;pid=c7448c53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57571"/>
                <a:ext cx="10753344" cy="914400"/>
              </a:xfrm>
              <a:prstGeom prst="rect">
                <a:avLst/>
              </a:prstGeom>
              <a:blipFill rotWithShape="1">
                <a:blip r:embed="rId3"/>
                <a:stretch>
                  <a:fillRect l="-4" t="-21" b="-55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2_1#f1eabef30?vop=1&amp;pid=c7448c53d&amp;color=0,0,0&amp;vtp=1&amp;bt=1&amp;bbb=1&amp;hb=1"/>
              <p:cNvSpPr/>
              <p:nvPr/>
            </p:nvSpPr>
            <p:spPr>
              <a:xfrm>
                <a:off x="722376" y="972000"/>
                <a:ext cx="10753344" cy="8682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（2）根据图2写出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离子所对应的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值，并求磁感应强度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的大小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计算结果保留两位有效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，原子质量单位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u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，元电荷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6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19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2_1#f1eabef30?vop=1&amp;pid=c7448c53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68236"/>
              </a:xfrm>
              <a:prstGeom prst="rect">
                <a:avLst/>
              </a:prstGeom>
              <a:blipFill rotWithShape="1">
                <a:blip r:embed="rId1"/>
                <a:stretch>
                  <a:fillRect l="-4" t="-52" r="-224" b="-52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3_1#f1eabef30?vop=1&amp;vop=1&amp;pid=c7448c53d&amp;color=0,0,0&amp;vtp=1&amp;bbb=1"/>
              <p:cNvSpPr/>
              <p:nvPr/>
            </p:nvSpPr>
            <p:spPr>
              <a:xfrm>
                <a:off x="722376" y="1850650"/>
                <a:ext cx="10753344" cy="8502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𝟏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𝟗𝟑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𝟏𝟎</m:t>
                        </m:r>
                      </m:e>
                      <m:sup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𝟔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𝟎</m:t>
                    </m:r>
                    <m:r>
                      <m:rPr>
                        <m:nor/>
                      </m:rP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13_1#f1eabef30?vop=1&amp;vop=1&amp;pid=c7448c53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50650"/>
                <a:ext cx="10753344" cy="850202"/>
              </a:xfrm>
              <a:prstGeom prst="rect">
                <a:avLst/>
              </a:prstGeom>
              <a:blipFill rotWithShape="1">
                <a:blip r:embed="rId2"/>
                <a:stretch>
                  <a:fillRect l="-4" t="-31" b="-60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S.14_1#f1eabef30?vop=1&amp;vop=1&amp;pid=c7448c53d&amp;color=0,0,0&amp;mp=1&amp;vtp=1&amp;bt=1&amp;bbb=1&amp;hb=1"/>
              <p:cNvSpPr/>
              <p:nvPr/>
            </p:nvSpPr>
            <p:spPr>
              <a:xfrm>
                <a:off x="722376" y="972000"/>
                <a:ext cx="10753344" cy="412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在加速电场中，由动能定理得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𝑞𝑈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𝑈𝑞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在磁场中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，由洛伦兹力提供向心力有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𝑞𝑣𝐵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𝑣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𝑞𝐵𝑅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的比荷更大，通过圆弧细管道所需要的电压更大，由题图2知当电压为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13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的离子数百分比为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100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12</m:t>
                        </m:r>
                      </m:sup>
                    </m:sSubSup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离子所对应的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dirty="0"/>
              </a:p>
              <a:p>
                <a:pPr latinLnBrk="1">
                  <a:lnSpc>
                    <a:spcPts val="5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𝑞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𝑚𝑈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𝑞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×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12</m:t>
                            </m:r>
                            <m:r>
                              <m:rPr>
                                <m:nor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u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×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𝑈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O_5_AS.14_1#f1eabef30?vop=1&amp;vop=1&amp;pid=c7448c53d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127500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2753</Words>
  <Application>WPS 演示</Application>
  <PresentationFormat>宽屏</PresentationFormat>
  <Paragraphs>88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2025-10-15T03:46:00Z</dcterms:created>
  <dcterms:modified xsi:type="dcterms:W3CDTF">2025-10-22T02:21:46Z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1A7D7C3AEF71414A9BFEAFFF1CD35A22_12</vt:lpwstr>
  </property>
  <property fmtid="{D5CDD505-2E9C-101B-9397-08002B2CF9AE}" pid="3" name="KSOProductBuildVer">
    <vt:lpwstr>2052-12.1.0.23125</vt:lpwstr>
  </property>
</Properties>
</file>